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5632FF-FAAA-4986-BB82-501F541CAF09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8D23A6-6955-46FB-9436-823E06B849A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632FF-FAAA-4986-BB82-501F541CAF09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D23A6-6955-46FB-9436-823E06B849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25632FF-FAAA-4986-BB82-501F541CAF09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8D23A6-6955-46FB-9436-823E06B849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632FF-FAAA-4986-BB82-501F541CAF09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D23A6-6955-46FB-9436-823E06B849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5632FF-FAAA-4986-BB82-501F541CAF09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18D23A6-6955-46FB-9436-823E06B849A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632FF-FAAA-4986-BB82-501F541CAF09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D23A6-6955-46FB-9436-823E06B849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632FF-FAAA-4986-BB82-501F541CAF09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D23A6-6955-46FB-9436-823E06B849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632FF-FAAA-4986-BB82-501F541CAF09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D23A6-6955-46FB-9436-823E06B849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5632FF-FAAA-4986-BB82-501F541CAF09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D23A6-6955-46FB-9436-823E06B849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632FF-FAAA-4986-BB82-501F541CAF09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D23A6-6955-46FB-9436-823E06B849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632FF-FAAA-4986-BB82-501F541CAF09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D23A6-6955-46FB-9436-823E06B849A2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25632FF-FAAA-4986-BB82-501F541CAF09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18D23A6-6955-46FB-9436-823E06B849A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Fehéregyháza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2019. június 8.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Fehéregyháza</a:t>
            </a:r>
            <a:endParaRPr lang="hu-HU" dirty="0"/>
          </a:p>
        </p:txBody>
      </p:sp>
      <p:pic>
        <p:nvPicPr>
          <p:cNvPr id="7170" name="Picture 2" descr="C:\Users\katoka d\Desktop\feheregyhaza\IMG_20190608_1329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9210" y="1609725"/>
            <a:ext cx="3634979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Fehéregyháza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/>
              <a:t>Fehéregyháza falu Maros megyében.</a:t>
            </a:r>
          </a:p>
          <a:p>
            <a:pPr>
              <a:lnSpc>
                <a:spcPct val="150000"/>
              </a:lnSpc>
            </a:pPr>
            <a:r>
              <a:rPr lang="hu-HU" dirty="0"/>
              <a:t>Népessége 3546 fő, magyar lakosság 685 (19 %) fő </a:t>
            </a:r>
          </a:p>
          <a:p>
            <a:pPr>
              <a:lnSpc>
                <a:spcPct val="150000"/>
              </a:lnSpc>
            </a:pPr>
            <a:r>
              <a:rPr lang="hu-HU" dirty="0"/>
              <a:t>A faluban működő Petőfi Sándor Emlékmúzeumban felelevenítettük Petőfi Sándor életéről tanultakat. A múzeum kertjében levő Petőfi-szobornál koszorúztunk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Fehéregyháza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1849. július 31-én itt </a:t>
            </a:r>
            <a:r>
              <a:rPr lang="hu-HU" dirty="0" smtClean="0"/>
              <a:t>állt fel </a:t>
            </a:r>
            <a:r>
              <a:rPr lang="hu-HU" dirty="0" smtClean="0"/>
              <a:t>Bem József </a:t>
            </a:r>
            <a:r>
              <a:rPr lang="hu-HU" dirty="0" smtClean="0"/>
              <a:t>főserege. A vesztes segesvári csata után -egyes beszámolók szerint- </a:t>
            </a:r>
            <a:r>
              <a:rPr lang="hu-HU" dirty="0" smtClean="0"/>
              <a:t>Petőfi Sándort menekülés </a:t>
            </a:r>
            <a:r>
              <a:rPr lang="hu-HU" dirty="0" smtClean="0"/>
              <a:t>közben a </a:t>
            </a:r>
            <a:r>
              <a:rPr lang="hu-HU" dirty="0" smtClean="0"/>
              <a:t>Héjjasfalva </a:t>
            </a:r>
            <a:r>
              <a:rPr lang="hu-HU" dirty="0" smtClean="0"/>
              <a:t>felé vezető úton, az Ispánkút közelében szúrták le.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Fehéregyháza</a:t>
            </a:r>
            <a:endParaRPr lang="hu-HU" dirty="0"/>
          </a:p>
        </p:txBody>
      </p:sp>
      <p:pic>
        <p:nvPicPr>
          <p:cNvPr id="1026" name="Picture 2" descr="C:\Users\katoka d\Desktop\feheregyhaza\IMG_20190608_125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Fehéregyháza</a:t>
            </a:r>
            <a:endParaRPr lang="hu-HU" dirty="0"/>
          </a:p>
        </p:txBody>
      </p:sp>
      <p:pic>
        <p:nvPicPr>
          <p:cNvPr id="2050" name="Picture 2" descr="C:\Users\katoka d\Desktop\feheregyhaza\IMG_20190608_1257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Fehéregyháza</a:t>
            </a:r>
            <a:endParaRPr lang="hu-HU" dirty="0"/>
          </a:p>
        </p:txBody>
      </p:sp>
      <p:pic>
        <p:nvPicPr>
          <p:cNvPr id="3074" name="Picture 2" descr="C:\Users\katoka d\Desktop\feheregyhaza\IMG_20190608_1319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235323" cy="2426492"/>
          </a:xfrm>
          <a:prstGeom prst="rect">
            <a:avLst/>
          </a:prstGeom>
          <a:noFill/>
        </p:spPr>
      </p:pic>
      <p:pic>
        <p:nvPicPr>
          <p:cNvPr id="3075" name="Picture 3" descr="C:\Users\katoka d\Desktop\feheregyhaza\IMG_20190608_132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71612"/>
            <a:ext cx="3635577" cy="4847436"/>
          </a:xfrm>
          <a:prstGeom prst="rect">
            <a:avLst/>
          </a:prstGeom>
          <a:noFill/>
        </p:spPr>
      </p:pic>
      <p:pic>
        <p:nvPicPr>
          <p:cNvPr id="3076" name="Picture 4" descr="C:\Users\katoka d\Desktop\feheregyhaza\IMG_20190608_132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143380"/>
            <a:ext cx="3333742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Fehéregyháza</a:t>
            </a:r>
            <a:endParaRPr lang="hu-HU" dirty="0"/>
          </a:p>
        </p:txBody>
      </p:sp>
      <p:pic>
        <p:nvPicPr>
          <p:cNvPr id="4098" name="Picture 2" descr="C:\Users\katoka d\Desktop\feheregyhaza\IMG_20190608_1324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4099" name="Picture 3" descr="C:\Users\katoka d\Desktop\feheregyhaza\IMG_20190608_1326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Fehéregyháza</a:t>
            </a:r>
            <a:endParaRPr lang="hu-HU" dirty="0"/>
          </a:p>
        </p:txBody>
      </p:sp>
      <p:pic>
        <p:nvPicPr>
          <p:cNvPr id="5122" name="Picture 2" descr="C:\Users\katoka d\Desktop\feheregyhaza\IMG_20190608_1326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Fehéregyháza</a:t>
            </a:r>
            <a:endParaRPr lang="hu-HU" dirty="0"/>
          </a:p>
        </p:txBody>
      </p:sp>
      <p:pic>
        <p:nvPicPr>
          <p:cNvPr id="6146" name="Picture 2" descr="C:\Users\katoka d\Desktop\feheregyhaza\IMG_20190608_1329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9210" y="1609725"/>
            <a:ext cx="3634979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</TotalTime>
  <Words>61</Words>
  <Application>Microsoft Office PowerPoint</Application>
  <PresentationFormat>Diavetítés a képernyőre (4:3 oldalarány)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Fényűző</vt:lpstr>
      <vt:lpstr>Fehéregyháza</vt:lpstr>
      <vt:lpstr>Fehéregyháza</vt:lpstr>
      <vt:lpstr>Fehéregyháza</vt:lpstr>
      <vt:lpstr>Fehéregyháza</vt:lpstr>
      <vt:lpstr>Fehéregyháza</vt:lpstr>
      <vt:lpstr>Fehéregyháza</vt:lpstr>
      <vt:lpstr>Fehéregyháza</vt:lpstr>
      <vt:lpstr>Fehéregyháza</vt:lpstr>
      <vt:lpstr>Fehéregyháza</vt:lpstr>
      <vt:lpstr>Fehéregyháza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Fehéregyháza</dc:title>
  <dc:creator>katoka d</dc:creator>
  <cp:lastModifiedBy>katoka d</cp:lastModifiedBy>
  <cp:revision>2</cp:revision>
  <dcterms:created xsi:type="dcterms:W3CDTF">2019-06-17T19:15:59Z</dcterms:created>
  <dcterms:modified xsi:type="dcterms:W3CDTF">2019-06-17T19:29:36Z</dcterms:modified>
</cp:coreProperties>
</file>