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Téglalap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églalap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Háromszög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36C080-2F87-4D40-9F58-F9AC038FB9C7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5862B9-C842-4054-B5FE-99B328AB0D9C}" type="slidenum">
              <a:rPr lang="hu-HU" smtClean="0"/>
              <a:t>‹#›</a:t>
            </a:fld>
            <a:endParaRPr lang="hu-HU"/>
          </a:p>
        </p:txBody>
      </p:sp>
      <p:sp>
        <p:nvSpPr>
          <p:cNvPr id="28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Egyenes összekötő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Nagykároly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u-HU" dirty="0" smtClean="0"/>
              <a:t>2019. június 5.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Nagykároly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572560" cy="506732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hu-HU" sz="2800" dirty="0" smtClean="0">
                <a:latin typeface="+mj-lt"/>
              </a:rPr>
              <a:t>Nagykároly megyei jogú város Szatmár megyében.</a:t>
            </a:r>
          </a:p>
          <a:p>
            <a:pPr algn="just">
              <a:lnSpc>
                <a:spcPct val="170000"/>
              </a:lnSpc>
            </a:pPr>
            <a:r>
              <a:rPr lang="hu-HU" sz="2800" dirty="0" smtClean="0">
                <a:latin typeface="+mj-lt"/>
              </a:rPr>
              <a:t>2011-ben 20 181 lakosából 12 119 (60,1%) magyar, 7916 román (39,2%), 73 német és 21 cigány anyanyelvű volt.</a:t>
            </a:r>
          </a:p>
          <a:p>
            <a:pPr algn="just">
              <a:lnSpc>
                <a:spcPct val="170000"/>
              </a:lnSpc>
            </a:pPr>
            <a:r>
              <a:rPr lang="hu-HU" sz="2800" dirty="0" smtClean="0">
                <a:latin typeface="+mj-lt"/>
              </a:rPr>
              <a:t>Nagykároly és környéke ősidők óta a Károlyi család birtoka volt. A város jelentőségét mutatja, hogy 1700 és 1876 között Szatmár megye székhelye volt. A város kulturális emlékekben rendkívül gazdag, többek között Petőfi Sándor, Ady Endre, Kölcsey Ferenc, Kaffka Margit és Károli Gáspár emlékhelyei találhatók itt</a:t>
            </a:r>
            <a:r>
              <a:rPr lang="hu-HU" sz="2800" dirty="0" smtClean="0">
                <a:latin typeface="+mj-lt"/>
              </a:rPr>
              <a:t>.</a:t>
            </a:r>
            <a:endParaRPr lang="hu-H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Nagykároly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501122" cy="50673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u-HU" dirty="0" smtClean="0">
                <a:latin typeface="+mj-lt"/>
              </a:rPr>
              <a:t>Petőfi Sándor 1846. szeptember 6-8. között tartózkodott Nagykárolyban, az Arany Szarvas Fogadóban tartott megyebálon találkozott először Szendrey Júliával.</a:t>
            </a:r>
          </a:p>
          <a:p>
            <a:pPr algn="just">
              <a:lnSpc>
                <a:spcPct val="150000"/>
              </a:lnSpc>
            </a:pPr>
            <a:r>
              <a:rPr lang="hu-HU" dirty="0" smtClean="0">
                <a:latin typeface="+mj-lt"/>
              </a:rPr>
              <a:t>Nagykárolyban meglátogattuk a romantikus stílusban épült Károlyi-kastélyt. A lovagvár hangulatot felidéző kastély eredetileg 1482-ben épült, mai alakját a 19. század végén kapta. Körülötte az egykori angolkert ma is nagyon szép.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Nagykároly – Károlyi-kastély</a:t>
            </a:r>
            <a:endParaRPr lang="hu-HU" b="1" dirty="0"/>
          </a:p>
        </p:txBody>
      </p:sp>
      <p:pic>
        <p:nvPicPr>
          <p:cNvPr id="1026" name="Picture 2" descr="C:\Users\katoka d\Desktop\nagykaroly\IMG_20190605_1435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Nagykároly – Károlyi-kastély</a:t>
            </a:r>
            <a:endParaRPr lang="hu-HU" b="1" dirty="0"/>
          </a:p>
        </p:txBody>
      </p:sp>
      <p:pic>
        <p:nvPicPr>
          <p:cNvPr id="3074" name="Picture 2" descr="C:\Users\katoka d\Desktop\nagykaroly\IMG_20190605_1436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0578" y="1219200"/>
            <a:ext cx="3702844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Nagykároly – Károlyi-kastély</a:t>
            </a:r>
            <a:endParaRPr lang="hu-HU" b="1" dirty="0"/>
          </a:p>
        </p:txBody>
      </p:sp>
      <p:pic>
        <p:nvPicPr>
          <p:cNvPr id="4098" name="Picture 2" descr="C:\Users\katoka d\Desktop\nagykaroly\IMG_20190605_145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0578" y="1219200"/>
            <a:ext cx="3702844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Nagykároly – Károlyi-kastély</a:t>
            </a:r>
            <a:endParaRPr lang="hu-HU" b="1" dirty="0"/>
          </a:p>
        </p:txBody>
      </p:sp>
      <p:pic>
        <p:nvPicPr>
          <p:cNvPr id="5122" name="Picture 2" descr="C:\Users\katoka d\Desktop\nagykaroly\IMG_20190605_1443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757773" cy="2343697"/>
          </a:xfrm>
          <a:prstGeom prst="rect">
            <a:avLst/>
          </a:prstGeom>
          <a:noFill/>
        </p:spPr>
      </p:pic>
      <p:pic>
        <p:nvPicPr>
          <p:cNvPr id="5123" name="Picture 3" descr="C:\Users\katoka d\Desktop\nagykaroly\IMG_20190605_1445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2"/>
            <a:ext cx="1821669" cy="2428892"/>
          </a:xfrm>
          <a:prstGeom prst="rect">
            <a:avLst/>
          </a:prstGeom>
          <a:noFill/>
        </p:spPr>
      </p:pic>
      <p:pic>
        <p:nvPicPr>
          <p:cNvPr id="5124" name="Picture 4" descr="C:\Users\katoka d\Desktop\nagykaroly\IMG_20190605_144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00174"/>
            <a:ext cx="3443286" cy="4591048"/>
          </a:xfrm>
          <a:prstGeom prst="rect">
            <a:avLst/>
          </a:prstGeom>
          <a:noFill/>
        </p:spPr>
      </p:pic>
      <p:pic>
        <p:nvPicPr>
          <p:cNvPr id="5125" name="Picture 5" descr="C:\Users\katoka d\Desktop\nagykaroly\IMG_20190605_145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1782352" cy="2376469"/>
          </a:xfrm>
          <a:prstGeom prst="rect">
            <a:avLst/>
          </a:prstGeom>
          <a:noFill/>
        </p:spPr>
      </p:pic>
      <p:pic>
        <p:nvPicPr>
          <p:cNvPr id="5126" name="Picture 6" descr="C:\Users\katoka d\Desktop\nagykaroly\IMG_20190605_1504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071942"/>
            <a:ext cx="2519346" cy="1889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Nagykároly – Károlyi-kastély</a:t>
            </a:r>
            <a:endParaRPr lang="hu-HU" b="1" dirty="0"/>
          </a:p>
        </p:txBody>
      </p:sp>
      <p:pic>
        <p:nvPicPr>
          <p:cNvPr id="6146" name="Picture 2" descr="C:\Users\katoka d\Desktop\nagykaroly\IMG_20190605_1458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0578" y="1219200"/>
            <a:ext cx="3702844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ó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ó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</TotalTime>
  <Words>164</Words>
  <Application>Microsoft Office PowerPoint</Application>
  <PresentationFormat>Diavetítés a képernyőre (4:3 oldalarány)</PresentationFormat>
  <Paragraphs>14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Origó</vt:lpstr>
      <vt:lpstr>Nagykároly</vt:lpstr>
      <vt:lpstr>Nagykároly</vt:lpstr>
      <vt:lpstr>Nagykároly</vt:lpstr>
      <vt:lpstr>Nagykároly – Károlyi-kastély</vt:lpstr>
      <vt:lpstr>Nagykároly – Károlyi-kastély</vt:lpstr>
      <vt:lpstr>Nagykároly – Károlyi-kastély</vt:lpstr>
      <vt:lpstr>Nagykároly – Károlyi-kastély</vt:lpstr>
      <vt:lpstr>Nagykároly – Károlyi-kastély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Nagykároly</dc:title>
  <dc:creator>katoka d</dc:creator>
  <cp:lastModifiedBy>katoka d</cp:lastModifiedBy>
  <cp:revision>3</cp:revision>
  <dcterms:created xsi:type="dcterms:W3CDTF">2019-06-17T13:09:14Z</dcterms:created>
  <dcterms:modified xsi:type="dcterms:W3CDTF">2019-06-17T13:35:35Z</dcterms:modified>
</cp:coreProperties>
</file>