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3" r:id="rId8"/>
    <p:sldId id="261" r:id="rId9"/>
    <p:sldId id="26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FEHÉREGYHÁZA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/>
              <a:t>Határtalanul</a:t>
            </a:r>
          </a:p>
          <a:p>
            <a:r>
              <a:rPr lang="hu-HU" dirty="0"/>
              <a:t>t</a:t>
            </a:r>
            <a:r>
              <a:rPr lang="hu-HU" dirty="0" smtClean="0"/>
              <a:t>anulmányi kirándulás</a:t>
            </a:r>
          </a:p>
          <a:p>
            <a:r>
              <a:rPr lang="hu-HU" dirty="0" smtClean="0"/>
              <a:t>Székesfehérvári Munkácsy Mihály Általános Iskola 7. évfolyam, 2019.10.22.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5248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27200" y="1200727"/>
            <a:ext cx="893156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u-HU" dirty="0" smtClean="0"/>
              <a:t>Fehéregyháza </a:t>
            </a:r>
            <a:r>
              <a:rPr lang="hu-HU" dirty="0"/>
              <a:t>falu Maros megyében.</a:t>
            </a:r>
          </a:p>
          <a:p>
            <a:pPr algn="just">
              <a:lnSpc>
                <a:spcPct val="150000"/>
              </a:lnSpc>
            </a:pPr>
            <a:r>
              <a:rPr lang="hu-HU" dirty="0" smtClean="0"/>
              <a:t>Népessége: </a:t>
            </a:r>
            <a:r>
              <a:rPr lang="hu-HU" dirty="0"/>
              <a:t>3546 fő, magyar </a:t>
            </a:r>
            <a:r>
              <a:rPr lang="hu-HU" dirty="0" smtClean="0"/>
              <a:t>lakossága 685 fő </a:t>
            </a:r>
            <a:r>
              <a:rPr lang="hu-HU" dirty="0"/>
              <a:t>(19 </a:t>
            </a:r>
            <a:r>
              <a:rPr lang="hu-HU" dirty="0" smtClean="0"/>
              <a:t>%).</a:t>
            </a:r>
            <a:endParaRPr lang="hu-HU" dirty="0"/>
          </a:p>
          <a:p>
            <a:pPr algn="just"/>
            <a:r>
              <a:rPr lang="hu-HU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hu-HU" dirty="0" smtClean="0"/>
              <a:t> 1849</a:t>
            </a:r>
            <a:r>
              <a:rPr lang="hu-HU" dirty="0"/>
              <a:t>. július 31-én a </a:t>
            </a:r>
            <a:r>
              <a:rPr lang="hu-HU" dirty="0" smtClean="0"/>
              <a:t>Fehéregyházától </a:t>
            </a:r>
            <a:r>
              <a:rPr lang="hu-HU" dirty="0"/>
              <a:t>keletre lévő sík mezőn ütközött meg egymással a túlerőben lévő orosz cári csapat és a </a:t>
            </a:r>
            <a:r>
              <a:rPr lang="hu-HU" dirty="0" smtClean="0"/>
              <a:t>Bem József </a:t>
            </a:r>
            <a:r>
              <a:rPr lang="hu-HU" dirty="0"/>
              <a:t>által vezetett magyar sereg. </a:t>
            </a:r>
            <a:r>
              <a:rPr lang="hu-HU" dirty="0" smtClean="0"/>
              <a:t>Valószínűleg az </a:t>
            </a:r>
            <a:r>
              <a:rPr lang="hu-HU" dirty="0"/>
              <a:t>ütközet feltételezett </a:t>
            </a:r>
            <a:r>
              <a:rPr lang="hu-HU" dirty="0" smtClean="0"/>
              <a:t>színhelyén, </a:t>
            </a:r>
            <a:r>
              <a:rPr lang="hu-HU" dirty="0"/>
              <a:t>Ispánkútnál esett el Petőfi </a:t>
            </a:r>
            <a:r>
              <a:rPr lang="hu-HU" dirty="0" smtClean="0"/>
              <a:t>Sándor.</a:t>
            </a:r>
            <a:r>
              <a:rPr lang="hu-HU" dirty="0"/>
              <a:t> </a:t>
            </a:r>
            <a:endParaRPr lang="hu-HU" dirty="0" smtClean="0"/>
          </a:p>
          <a:p>
            <a:pPr algn="just"/>
            <a:r>
              <a:rPr lang="hu-HU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hu-HU" dirty="0" smtClean="0"/>
              <a:t> Az Ispánkút fölé az 1867-es kiegyezés után emeltek egy Petőfi- emlékművet, de ezt a Trianoni döntés után lerombolták. 2005 </a:t>
            </a:r>
            <a:r>
              <a:rPr lang="hu-HU" dirty="0"/>
              <a:t>nyarán avatták </a:t>
            </a:r>
            <a:r>
              <a:rPr lang="hu-HU" dirty="0" smtClean="0"/>
              <a:t>újra, </a:t>
            </a:r>
            <a:r>
              <a:rPr lang="hu-HU" dirty="0"/>
              <a:t>és ekkor leplezték le a </a:t>
            </a:r>
            <a:r>
              <a:rPr lang="hu-HU" dirty="0" err="1"/>
              <a:t>Gyarmathy</a:t>
            </a:r>
            <a:r>
              <a:rPr lang="hu-HU" dirty="0"/>
              <a:t> János szobrász által </a:t>
            </a:r>
            <a:r>
              <a:rPr lang="hu-HU"/>
              <a:t>megmintázott </a:t>
            </a:r>
            <a:r>
              <a:rPr lang="hu-HU" smtClean="0"/>
              <a:t>bronzplakettet</a:t>
            </a:r>
            <a:r>
              <a:rPr lang="hu-HU" dirty="0"/>
              <a:t>, melyet az emlékmű északi, főút </a:t>
            </a:r>
            <a:r>
              <a:rPr lang="hu-HU" dirty="0" smtClean="0"/>
              <a:t>felöli </a:t>
            </a:r>
            <a:r>
              <a:rPr lang="hu-HU" dirty="0"/>
              <a:t>oldalán helyeztek el</a:t>
            </a:r>
            <a:r>
              <a:rPr lang="hu-HU" dirty="0" smtClean="0"/>
              <a:t>.</a:t>
            </a:r>
          </a:p>
          <a:p>
            <a:pPr algn="just"/>
            <a:r>
              <a:rPr lang="hu-HU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hu-HU" dirty="0" smtClean="0"/>
              <a:t>Meglátogattuk </a:t>
            </a:r>
            <a:r>
              <a:rPr lang="hu-HU" dirty="0"/>
              <a:t>a faluban működő Petőfi Sándor </a:t>
            </a:r>
            <a:r>
              <a:rPr lang="hu-HU" dirty="0" smtClean="0"/>
              <a:t>Emlékmúzeumot, megtekintettük a kiállítást. </a:t>
            </a:r>
          </a:p>
          <a:p>
            <a:pPr algn="just"/>
            <a:endParaRPr lang="hu-HU" dirty="0"/>
          </a:p>
          <a:p>
            <a:pPr algn="just"/>
            <a:r>
              <a:rPr lang="hu-HU" dirty="0" smtClean="0"/>
              <a:t>Koszorút helyeztünk el </a:t>
            </a:r>
            <a:r>
              <a:rPr lang="hu-HU" dirty="0"/>
              <a:t>a múzeum kertjében lévő </a:t>
            </a:r>
            <a:r>
              <a:rPr lang="hu-HU" dirty="0" smtClean="0"/>
              <a:t>Petőfi-szoborhoz és a főút mellett található Petőfi- emlékhelyhez.</a:t>
            </a:r>
            <a:endParaRPr lang="hu-HU" dirty="0"/>
          </a:p>
          <a:p>
            <a:pPr algn="just"/>
            <a:endParaRPr lang="hu-HU" b="1" dirty="0" smtClean="0">
              <a:latin typeface="Book Antiqua" panose="020406020503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5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FEHÉREGYHÁZA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524" y="1784397"/>
            <a:ext cx="3345585" cy="4460781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469" y="1784686"/>
            <a:ext cx="3345369" cy="4460492"/>
          </a:xfrm>
        </p:spPr>
      </p:pic>
    </p:spTree>
    <p:extLst>
      <p:ext uri="{BB962C8B-B14F-4D97-AF65-F5344CB8AC3E}">
        <p14:creationId xmlns:p14="http://schemas.microsoft.com/office/powerpoint/2010/main" val="329172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FEHÉREGYHÁZA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118" y="1557048"/>
            <a:ext cx="3328012" cy="4437351"/>
          </a:xfrm>
        </p:spPr>
      </p:pic>
      <p:pic>
        <p:nvPicPr>
          <p:cNvPr id="8" name="Tartalom helye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827" y="1557049"/>
            <a:ext cx="3328011" cy="4437350"/>
          </a:xfrm>
        </p:spPr>
      </p:pic>
    </p:spTree>
    <p:extLst>
      <p:ext uri="{BB962C8B-B14F-4D97-AF65-F5344CB8AC3E}">
        <p14:creationId xmlns:p14="http://schemas.microsoft.com/office/powerpoint/2010/main" val="427121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FEHÉREGYHÁZA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09" y="1772083"/>
            <a:ext cx="3364057" cy="4485410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018" y="1772083"/>
            <a:ext cx="3364056" cy="4485410"/>
          </a:xfrm>
        </p:spPr>
      </p:pic>
    </p:spTree>
    <p:extLst>
      <p:ext uri="{BB962C8B-B14F-4D97-AF65-F5344CB8AC3E}">
        <p14:creationId xmlns:p14="http://schemas.microsoft.com/office/powerpoint/2010/main" val="105868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FEHÉREGYHÁZA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2405261"/>
            <a:ext cx="4313237" cy="3234927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2397324"/>
            <a:ext cx="4313238" cy="3234928"/>
          </a:xfrm>
        </p:spPr>
      </p:pic>
    </p:spTree>
    <p:extLst>
      <p:ext uri="{BB962C8B-B14F-4D97-AF65-F5344CB8AC3E}">
        <p14:creationId xmlns:p14="http://schemas.microsoft.com/office/powerpoint/2010/main" val="3547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FEHÉREGYHÁZA</a:t>
            </a:r>
            <a:endParaRPr lang="hu-HU" dirty="0"/>
          </a:p>
        </p:txBody>
      </p:sp>
      <p:pic>
        <p:nvPicPr>
          <p:cNvPr id="9" name="Tartalom helye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673" y="1821343"/>
            <a:ext cx="3290166" cy="4386889"/>
          </a:xfrm>
        </p:spPr>
      </p:pic>
      <p:pic>
        <p:nvPicPr>
          <p:cNvPr id="11" name="Tartalom helye 10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10" y="1821343"/>
            <a:ext cx="3290166" cy="4386889"/>
          </a:xfrm>
        </p:spPr>
      </p:pic>
    </p:spTree>
    <p:extLst>
      <p:ext uri="{BB962C8B-B14F-4D97-AF65-F5344CB8AC3E}">
        <p14:creationId xmlns:p14="http://schemas.microsoft.com/office/powerpoint/2010/main" val="202644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FEHÉREGYHÁZA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2405261"/>
            <a:ext cx="4313237" cy="3234927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50" y="2125663"/>
            <a:ext cx="2833687" cy="3778250"/>
          </a:xfrm>
        </p:spPr>
      </p:pic>
    </p:spTree>
    <p:extLst>
      <p:ext uri="{BB962C8B-B14F-4D97-AF65-F5344CB8AC3E}">
        <p14:creationId xmlns:p14="http://schemas.microsoft.com/office/powerpoint/2010/main" val="122919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FEHÉREGYHÁZA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1" y="1759767"/>
            <a:ext cx="3382530" cy="4510041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868" y="2397324"/>
            <a:ext cx="4586745" cy="3440058"/>
          </a:xfrm>
        </p:spPr>
      </p:pic>
    </p:spTree>
    <p:extLst>
      <p:ext uri="{BB962C8B-B14F-4D97-AF65-F5344CB8AC3E}">
        <p14:creationId xmlns:p14="http://schemas.microsoft.com/office/powerpoint/2010/main" val="85420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zálak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57</TotalTime>
  <Words>33</Words>
  <Application>Microsoft Office PowerPoint</Application>
  <PresentationFormat>Szélesvásznú</PresentationFormat>
  <Paragraphs>23</Paragraphs>
  <Slides>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5" baseType="lpstr">
      <vt:lpstr>Arial</vt:lpstr>
      <vt:lpstr>Book Antiqua</vt:lpstr>
      <vt:lpstr>Century Gothic</vt:lpstr>
      <vt:lpstr>Times New Roman</vt:lpstr>
      <vt:lpstr>Wingdings 3</vt:lpstr>
      <vt:lpstr>Szálak</vt:lpstr>
      <vt:lpstr>FEHÉREGYHÁZA</vt:lpstr>
      <vt:lpstr>PowerPoint-bemutató</vt:lpstr>
      <vt:lpstr>FEHÉREGYHÁZA</vt:lpstr>
      <vt:lpstr>FEHÉREGYHÁZA</vt:lpstr>
      <vt:lpstr>FEHÉREGYHÁZA</vt:lpstr>
      <vt:lpstr>FEHÉREGYHÁZA</vt:lpstr>
      <vt:lpstr>FEHÉREGYHÁZA</vt:lpstr>
      <vt:lpstr>FEHÉREGYHÁZA</vt:lpstr>
      <vt:lpstr>FEHÉREGYHÁZA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FEHÉREGYHÁZA</dc:title>
  <dc:creator>Gubiánné Varga Zsuzsanna</dc:creator>
  <cp:lastModifiedBy>Gubiánné Varga Zsuzsanna</cp:lastModifiedBy>
  <cp:revision>14</cp:revision>
  <dcterms:created xsi:type="dcterms:W3CDTF">2019-12-01T15:00:10Z</dcterms:created>
  <dcterms:modified xsi:type="dcterms:W3CDTF">2019-12-01T15:57:23Z</dcterms:modified>
</cp:coreProperties>
</file>