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NAGYVÁRAD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Határtalanul</a:t>
            </a:r>
          </a:p>
          <a:p>
            <a:r>
              <a:rPr lang="hu-HU" dirty="0"/>
              <a:t>t</a:t>
            </a:r>
            <a:r>
              <a:rPr lang="hu-HU" dirty="0" smtClean="0"/>
              <a:t>anulmányi kirándulás</a:t>
            </a:r>
          </a:p>
          <a:p>
            <a:r>
              <a:rPr lang="hu-HU" dirty="0" smtClean="0"/>
              <a:t>Székesfehérvári Munkácsy Mihály Általános Iskola 7. évfolyam, 2019.10.23.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071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2" y="2131341"/>
            <a:ext cx="4754089" cy="356556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322" y="2131341"/>
            <a:ext cx="4754089" cy="3565566"/>
          </a:xfrm>
        </p:spPr>
      </p:pic>
    </p:spTree>
    <p:extLst>
      <p:ext uri="{BB962C8B-B14F-4D97-AF65-F5344CB8AC3E}">
        <p14:creationId xmlns:p14="http://schemas.microsoft.com/office/powerpoint/2010/main" val="21411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3" y="2128206"/>
            <a:ext cx="5064415" cy="379831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39" y="2164611"/>
            <a:ext cx="5015874" cy="3761905"/>
          </a:xfrm>
        </p:spPr>
      </p:pic>
    </p:spTree>
    <p:extLst>
      <p:ext uri="{BB962C8B-B14F-4D97-AF65-F5344CB8AC3E}">
        <p14:creationId xmlns:p14="http://schemas.microsoft.com/office/powerpoint/2010/main" val="8584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09" y="2194160"/>
            <a:ext cx="4584123" cy="343809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466" y="2194160"/>
            <a:ext cx="4584122" cy="3438091"/>
          </a:xfrm>
        </p:spPr>
      </p:pic>
    </p:spTree>
    <p:extLst>
      <p:ext uri="{BB962C8B-B14F-4D97-AF65-F5344CB8AC3E}">
        <p14:creationId xmlns:p14="http://schemas.microsoft.com/office/powerpoint/2010/main" val="31829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74" y="1614246"/>
            <a:ext cx="3401002" cy="4534670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74" y="1614246"/>
            <a:ext cx="3401002" cy="4534670"/>
          </a:xfrm>
        </p:spPr>
      </p:pic>
    </p:spTree>
    <p:extLst>
      <p:ext uri="{BB962C8B-B14F-4D97-AF65-F5344CB8AC3E}">
        <p14:creationId xmlns:p14="http://schemas.microsoft.com/office/powerpoint/2010/main" val="31725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68" y="1488013"/>
            <a:ext cx="3656879" cy="487583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2" y="1488013"/>
            <a:ext cx="3656879" cy="4875839"/>
          </a:xfrm>
        </p:spPr>
      </p:pic>
    </p:spTree>
    <p:extLst>
      <p:ext uri="{BB962C8B-B14F-4D97-AF65-F5344CB8AC3E}">
        <p14:creationId xmlns:p14="http://schemas.microsoft.com/office/powerpoint/2010/main" val="8521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80" y="1623483"/>
            <a:ext cx="3458296" cy="461106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635028"/>
            <a:ext cx="3449637" cy="4599517"/>
          </a:xfrm>
        </p:spPr>
      </p:pic>
    </p:spTree>
    <p:extLst>
      <p:ext uri="{BB962C8B-B14F-4D97-AF65-F5344CB8AC3E}">
        <p14:creationId xmlns:p14="http://schemas.microsoft.com/office/powerpoint/2010/main" val="321953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20291" y="1560945"/>
            <a:ext cx="64100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</a:rPr>
              <a:t>  </a:t>
            </a:r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Nagyvárad 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romániai Bihar megye székhelye, megyei jogú város a </a:t>
            </a: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Partiumban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Körösvidéken.</a:t>
            </a:r>
          </a:p>
          <a:p>
            <a:pPr algn="just"/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Pece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-parti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Párizs”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Oradea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magyar országhatártól 10 km-re, a Sebes-Körös partján terül el. Ma Románia nyugati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kapuja. </a:t>
            </a:r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 a régió legnagyobb városa. 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Népessége: 2011-ben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196 367 fő, ebből 46 518 magyar (23,7%), 133 224 román (67,8%), 775 cigány (0,4%) és 183 német. 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A főtér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egjellegzetesebb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épületei a Szt. László római katolikus templom, a Görögkatolikus püspöki palota, a Városháza, a Fekete Sas palota, a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Moskovits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-palota, valamint az ortodox katedrális és a Holdas templom.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07855" y="1745673"/>
            <a:ext cx="68995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hu-HU" dirty="0" smtClean="0">
              <a:solidFill>
                <a:srgbClr val="313131"/>
              </a:solidFill>
              <a:latin typeface="Source Sans Pro"/>
            </a:endParaRPr>
          </a:p>
          <a:p>
            <a:pPr algn="just"/>
            <a:r>
              <a:rPr lang="hu-HU" dirty="0" smtClean="0">
                <a:solidFill>
                  <a:srgbClr val="313131"/>
                </a:solidFill>
                <a:latin typeface="Source Sans Pro"/>
              </a:rPr>
              <a:t> 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b="1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Körös-híd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keresztül eljuthatunk a </a:t>
            </a:r>
            <a:r>
              <a:rPr lang="hu-HU" dirty="0" err="1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Brémer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(Ferdinánd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térre.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 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alakult ki Nagyvárad kávéházi és szórakozónegyede. A tér meghatározó épülete a színház,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1904-ben épült Pannónia (ma </a:t>
            </a:r>
            <a:r>
              <a:rPr lang="hu-HU" dirty="0" err="1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Transilvania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Szálló, az egykori EMKE-palota (ma Astoria Szálló), a Royal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kávéház és a </a:t>
            </a:r>
            <a:r>
              <a:rPr lang="hu-HU" dirty="0" err="1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Poynár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-ház.</a:t>
            </a:r>
            <a:endParaRPr lang="hu-HU" dirty="0">
              <a:solidFill>
                <a:srgbClr val="31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u-HU" dirty="0" smtClean="0">
              <a:solidFill>
                <a:srgbClr val="31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b="1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Szigligeti Színház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eklektikus épületét 1899–1900-ban Fellner és </a:t>
            </a:r>
            <a:r>
              <a:rPr lang="hu-HU" dirty="0" err="1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Helmer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műépítészek tervei szerint </a:t>
            </a:r>
            <a:r>
              <a:rPr lang="hu-HU" dirty="0" err="1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Rimanóczy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Kálmán, </a:t>
            </a:r>
            <a:r>
              <a:rPr lang="hu-HU" dirty="0" err="1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Guttman</a:t>
            </a:r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József és Rendes Vilmos nagyváradi építészek építették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hu-HU" b="0" i="0" dirty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b="0" i="0" dirty="0" smtClean="0">
                <a:solidFill>
                  <a:srgbClr val="31313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hu-HU" dirty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rgbClr val="31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Sétát tettünk a belvárosban, melynek során láttuk az Ady Múzeumot, az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EMKE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kávéházat, ahol Ady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megismerkedett Lédával. </a:t>
            </a:r>
            <a:r>
              <a:rPr lang="hu-HU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mtClean="0">
                <a:latin typeface="Arial" panose="020B0604020202020204" pitchFamily="34" charset="0"/>
                <a:cs typeface="Arial" panose="020B0604020202020204" pitchFamily="34" charset="0"/>
              </a:rPr>
              <a:t>EMKE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közelében található a Nagyváradi Napló épülete, ahol Ady dolgozott. Majd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felfedeztük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Nagyvárad egyéb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nevezetességeit is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hu-HU" b="0" i="0" dirty="0">
              <a:solidFill>
                <a:srgbClr val="313131"/>
              </a:solidFill>
              <a:effectLst/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6384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NAGYVÁRAD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51" y="2159006"/>
            <a:ext cx="5054785" cy="379108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1136072"/>
            <a:ext cx="3610516" cy="4814022"/>
          </a:xfrm>
        </p:spPr>
      </p:pic>
    </p:spTree>
    <p:extLst>
      <p:ext uri="{BB962C8B-B14F-4D97-AF65-F5344CB8AC3E}">
        <p14:creationId xmlns:p14="http://schemas.microsoft.com/office/powerpoint/2010/main" val="18693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42" y="1638877"/>
            <a:ext cx="3439825" cy="458643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80" y="2253673"/>
            <a:ext cx="4741334" cy="3556000"/>
          </a:xfrm>
        </p:spPr>
      </p:pic>
    </p:spTree>
    <p:extLst>
      <p:ext uri="{BB962C8B-B14F-4D97-AF65-F5344CB8AC3E}">
        <p14:creationId xmlns:p14="http://schemas.microsoft.com/office/powerpoint/2010/main" val="20035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89" y="1524961"/>
            <a:ext cx="3455987" cy="4607984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4" y="2018932"/>
            <a:ext cx="4826723" cy="3620042"/>
          </a:xfrm>
        </p:spPr>
      </p:pic>
    </p:spTree>
    <p:extLst>
      <p:ext uri="{BB962C8B-B14F-4D97-AF65-F5344CB8AC3E}">
        <p14:creationId xmlns:p14="http://schemas.microsoft.com/office/powerpoint/2010/main" val="40616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3" y="2005590"/>
            <a:ext cx="4835549" cy="3626661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91" y="2005589"/>
            <a:ext cx="4835549" cy="3626661"/>
          </a:xfrm>
        </p:spPr>
      </p:pic>
    </p:spTree>
    <p:extLst>
      <p:ext uri="{BB962C8B-B14F-4D97-AF65-F5344CB8AC3E}">
        <p14:creationId xmlns:p14="http://schemas.microsoft.com/office/powerpoint/2010/main" val="391003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98" y="2105891"/>
            <a:ext cx="4712397" cy="3534297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71" y="2105891"/>
            <a:ext cx="4701815" cy="3526361"/>
          </a:xfrm>
        </p:spPr>
      </p:pic>
    </p:spTree>
    <p:extLst>
      <p:ext uri="{BB962C8B-B14F-4D97-AF65-F5344CB8AC3E}">
        <p14:creationId xmlns:p14="http://schemas.microsoft.com/office/powerpoint/2010/main" val="27251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NAGYVÁRAD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15" y="1472621"/>
            <a:ext cx="3529879" cy="470650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59" y="1472620"/>
            <a:ext cx="3529879" cy="4706507"/>
          </a:xfrm>
        </p:spPr>
      </p:pic>
    </p:spTree>
    <p:extLst>
      <p:ext uri="{BB962C8B-B14F-4D97-AF65-F5344CB8AC3E}">
        <p14:creationId xmlns:p14="http://schemas.microsoft.com/office/powerpoint/2010/main" val="8310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58</TotalTime>
  <Words>80</Words>
  <Application>Microsoft Office PowerPoint</Application>
  <PresentationFormat>Szélesvásznú</PresentationFormat>
  <Paragraphs>28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Arial</vt:lpstr>
      <vt:lpstr>Century Gothic</vt:lpstr>
      <vt:lpstr>Source Sans Pro</vt:lpstr>
      <vt:lpstr>Wingdings 3</vt:lpstr>
      <vt:lpstr>Szálak</vt:lpstr>
      <vt:lpstr>NAGYVÁRAD</vt:lpstr>
      <vt:lpstr>PowerPoint-bemutató</vt:lpstr>
      <vt:lpstr>PowerPoint-bemutató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  <vt:lpstr>NAGYVÁRAD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NAGYVÁRAD</dc:title>
  <dc:creator>Gubiánné Varga Zsuzsanna</dc:creator>
  <cp:lastModifiedBy>Gubiánné Varga Zsuzsanna</cp:lastModifiedBy>
  <cp:revision>15</cp:revision>
  <dcterms:created xsi:type="dcterms:W3CDTF">2019-12-01T18:42:57Z</dcterms:created>
  <dcterms:modified xsi:type="dcterms:W3CDTF">2019-12-01T19:41:27Z</dcterms:modified>
</cp:coreProperties>
</file>