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75" r:id="rId9"/>
    <p:sldId id="262" r:id="rId10"/>
    <p:sldId id="263" r:id="rId11"/>
    <p:sldId id="273" r:id="rId12"/>
    <p:sldId id="264" r:id="rId13"/>
    <p:sldId id="265" r:id="rId14"/>
    <p:sldId id="266" r:id="rId15"/>
    <p:sldId id="281" r:id="rId16"/>
    <p:sldId id="282" r:id="rId17"/>
    <p:sldId id="283" r:id="rId18"/>
    <p:sldId id="267" r:id="rId19"/>
    <p:sldId id="268" r:id="rId20"/>
    <p:sldId id="274" r:id="rId21"/>
    <p:sldId id="270" r:id="rId22"/>
    <p:sldId id="269" r:id="rId23"/>
    <p:sldId id="271" r:id="rId24"/>
    <p:sldId id="278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5D11-BE4B-4EBD-A5FE-EC95BCFF8BEC}" type="datetimeFigureOut">
              <a:rPr lang="hu-HU" smtClean="0"/>
              <a:t>2023. 10. 08.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81156-1ADF-4AE5-9EFF-A4E531764F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4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FB8-9922-4328-A0D2-BEC091C43B1D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72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F573-0416-4750-855B-335856537590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65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D8E6-2A4E-444F-8D2B-9B7EF916AB2D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64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48E2-13CC-4659-94AD-95621DC60B68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215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C64B-DE0C-438D-8A46-3B9A11408600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23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9DCD-7C4E-46DE-A547-85CC4F5CEB36}" type="datetime1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757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B77C-2A1A-4C1E-9137-8BEFCDD7C796}" type="datetime1">
              <a:rPr lang="hu-HU" smtClean="0"/>
              <a:t>2023. 10. 08.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99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235E-AD57-47EB-AE92-551B44417BA9}" type="datetime1">
              <a:rPr lang="hu-HU" smtClean="0"/>
              <a:t>2023. 10. 08.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82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7C9-23D0-4AC4-AC26-4CFE77493BED}" type="datetime1">
              <a:rPr lang="hu-HU" smtClean="0"/>
              <a:t>2023. 10. 08.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58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D3D6-CF2D-4AD1-A6BC-E93CDB7716D5}" type="datetime1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95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8EF9-1C91-4721-97CD-F5A984836DAC}" type="datetime1">
              <a:rPr lang="hu-HU" smtClean="0"/>
              <a:t>2023. 10. 08.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07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073D4-1297-4760-BE30-1DD7EEF34327}" type="datetime1">
              <a:rPr lang="hu-HU" smtClean="0"/>
              <a:t>2023. 10. 08.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D0595-4D5C-4B9B-BBF7-1CF2A3E4AF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95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7007" y="391887"/>
            <a:ext cx="10931979" cy="131445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1844-1900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90121" y="8356918"/>
            <a:ext cx="9144000" cy="165576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175 éve született Munkácsy Mihály, a monumentális méretű festészet  nagymestere | PestBu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68" y="206066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38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házassága			      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0" descr="Százhúsz éve hunyt el a romantikus realista Munkácsy Mihály | Felvidék.ma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7096" r="5711" b="10969"/>
          <a:stretch/>
        </p:blipFill>
        <p:spPr bwMode="auto">
          <a:xfrm>
            <a:off x="6358262" y="2092855"/>
            <a:ext cx="5467359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 falu hőse (1882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0" y="2092855"/>
            <a:ext cx="5508000" cy="38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10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42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Életképek 					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A Rőzsehordó nő Munkácsy egyik legszínesebb, épp ezért legtöbbet reprodukált képe (1873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1" y="1825625"/>
            <a:ext cx="35162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upload.wikimedia.org/wikipedia/commons/thumb/9/9a/Munk%C3%A1csyKopulono.jpg/250px-Munk%C3%A1csyKopulon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43" y="1825625"/>
            <a:ext cx="23812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86" y="705366"/>
            <a:ext cx="3454006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11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49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festői irány 							    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1876-ban bemutatja a Műteremben című festményét, mely egy reprezentatív párosportré.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s://www.irodalmiradio.hu/femis/munkacsy/1874_79/06ket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096294"/>
            <a:ext cx="514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12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04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Párizsi Világkiállításon 				    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1878-ban a Párizsi Világkiállításon a Milton című képével szerepel.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A vak John Milton diktálja leányának az Elveszett paradicsom című művét (1878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0975"/>
            <a:ext cx="5832000" cy="43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13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9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Szalonképek 		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Mesélő múzeum: Zongoralecke – nélkül…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Munkácsy Mihály: Flört, vászonkép, 75x95 - eMAG.h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9265" r="18917" b="10921"/>
          <a:stretch/>
        </p:blipFill>
        <p:spPr bwMode="auto">
          <a:xfrm>
            <a:off x="6384897" y="365125"/>
            <a:ext cx="4891439" cy="62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14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5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59489"/>
            <a:ext cx="10515600" cy="1052623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Szalonkép, tájkép, virágcsendélet 		    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undefin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4" y="1020836"/>
            <a:ext cx="4484414" cy="31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undefi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54" y="1814993"/>
            <a:ext cx="35269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30" y="4131898"/>
            <a:ext cx="3308380" cy="25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91" y="1606001"/>
            <a:ext cx="2938499" cy="23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6" y="4197606"/>
            <a:ext cx="2978811" cy="21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15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79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Tájképek 				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0" y="1568070"/>
            <a:ext cx="6784409" cy="47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04" y="365125"/>
            <a:ext cx="4281702" cy="59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16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5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 a sikerhez: gyerekek és kutyusok     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undefin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9" y="2185415"/>
            <a:ext cx="5148000" cy="36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11" y="1690688"/>
            <a:ext cx="5736433" cy="44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17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18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triológia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III.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1881-1896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elkészül három, Krisztus szenvedését bemutató képe: Krisztus Pilátus előtt, Golgota,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Homo.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Nemességet kap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erenc Józseftől.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Munkácsy Mihály - Krisztus Pilátus elő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50" y="2009553"/>
            <a:ext cx="6117861" cy="40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18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1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triológia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   III.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Munkácsy Mihály - Ecce Hom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1" y="2094614"/>
            <a:ext cx="5674899" cy="35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unkácsy Mihály - Golgota - Kálvária festmé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94615"/>
            <a:ext cx="5693194" cy="34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19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18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születése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199" y="1765190"/>
            <a:ext cx="5530795" cy="48661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1844. február 20-án született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Munkácson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Lieb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Mihály Leó néven. Édesapja,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Lieb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 állami hivatalnokként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dolgozik,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édesanyja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Liebné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Reök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Cecilia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unkácsy Mihály – Wikipé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03" y="1825625"/>
            <a:ext cx="31955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2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20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Fotótanulmányok 						   III.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undefin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91" y="1825625"/>
            <a:ext cx="31324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1.bp.blogspot.com/-y461VfSgQQg/Tplq-uZy3CI/AAAAAAAAABY/Cej5-1q3KzM/s1600/f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6902"/>
            <a:ext cx="5181600" cy="3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20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0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reneszánsz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apoteózisa          III.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50874" y="1825625"/>
            <a:ext cx="5151844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1887-ben felkérik a bécsi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Kunsthistorisches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Museum mennyezetképének megfestésére, a kép címe A reneszánsz apoteózisa.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4" name="Picture 4" descr="A reneszánsz apoteózisa, Kunsthistorisches Museum, Bé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18" y="456206"/>
            <a:ext cx="6218180" cy="62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21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92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Honfoglalás 							   III.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552353"/>
            <a:ext cx="10740656" cy="167994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1891-ben hozzáfog  az épülő Parlament számára megrendelt Honfoglalás című képhez.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munkát 1893-ban fejezi be.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irek-munkacsy-honfoglal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0" y="2974048"/>
            <a:ext cx="10368000" cy="34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22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77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halála, temetése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1896-ban Munkácsy Mihály egészsége megromlott, először Baden-Badenbe, majd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Endenichbe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szanatóriumba szállítják.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ájus 1-jén elhunyt.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Budapesten a Kerepesi temetőben helyezik örök nyugalomba.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u-HU"/>
          </a:p>
        </p:txBody>
      </p:sp>
      <p:pic>
        <p:nvPicPr>
          <p:cNvPr id="2253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50385"/>
            <a:ext cx="6007236" cy="41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23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71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sírhelye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aláírása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undefi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40" y="365125"/>
            <a:ext cx="4685289" cy="62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unkácsy Mihály aláírá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0" y="2660102"/>
            <a:ext cx="6403489" cy="22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7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fiatalkora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470990"/>
            <a:ext cx="6253716" cy="520015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fiatal Mihályt és öt testvérét az 1850-es évek elején több családi tragédia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éri.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Édesanyjuk 1850. január 12-én,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édesapjuk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1852. május 14-én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elhunyt.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árvaságra jutott ifjú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Mihály ezt követően rokonoknál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nevelkedik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Békéscsabán, ahol az 1850-es évek közepén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kitanulja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asztalosszakmát.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7472625" y="1690688"/>
            <a:ext cx="3317649" cy="4980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     </a:t>
            </a:r>
          </a:p>
        </p:txBody>
      </p:sp>
      <p:sp>
        <p:nvSpPr>
          <p:cNvPr id="8" name="Tartalom helye 4"/>
          <p:cNvSpPr txBox="1">
            <a:spLocks/>
          </p:cNvSpPr>
          <p:nvPr/>
        </p:nvSpPr>
        <p:spPr>
          <a:xfrm>
            <a:off x="14149145" y="8901739"/>
            <a:ext cx="743230" cy="1910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mtClean="0"/>
              <a:t>Ásító inas</a:t>
            </a:r>
            <a:endParaRPr lang="hu-HU" dirty="0"/>
          </a:p>
        </p:txBody>
      </p:sp>
      <p:pic>
        <p:nvPicPr>
          <p:cNvPr id="9" name="Picture 4" descr="Munkácsy Mihály és a századvég realizmusa, állandó kiállítás a Magyar  Nemzeti Galériában - Programturiz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47" y="675367"/>
            <a:ext cx="4359640" cy="56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3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35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első képei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88397" y="1825625"/>
            <a:ext cx="543140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Szamossy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 festőművésszel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megismerkedve a képzőművészet iránti érdeklődése egyre inkább hivatástudattá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érik.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1860-as évek hajnalán vándorfestőként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járja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Kárpát-medencét, portrékat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restaurálásra szoruló festményeket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javít.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Gyulai Hírlap - Időutazás Gyulán – 195 évvel ezelőtt született Szamossy El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50" y="657019"/>
            <a:ext cx="19202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 köze Békéscsabához Munkácsy Mihálynak, a világhírű festőnek? - KOLLA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9073"/>
            <a:ext cx="53721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4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2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alkotói korszakai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574358"/>
            <a:ext cx="5181600" cy="5177363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50000"/>
              </a:lnSpc>
              <a:spcBef>
                <a:spcPts val="0"/>
              </a:spcBef>
              <a:buAutoNum type="romanU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életképfestészet: „realizmusa színtiszta igazmondás”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AutoNum type="romanU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eprezentatív festészet: szalonképek, virágcsendélet, tájképek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AutoNum type="romanUcPeriod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kolosszálképek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vallásos képek, mennyezetkép, Parlament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Készülődés a papa születésnapjára (188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337" y="3008625"/>
            <a:ext cx="2909516" cy="21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A reneszánsz apoteózisa, Kunsthistorisches Museum, Bé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62" y="4465407"/>
            <a:ext cx="2289175" cy="22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s://upload.wikimedia.org/wikipedia/commons/thumb/9/9a/Munk%C3%A1csyKopulono.jpg/250px-Munk%C3%A1csyKopulo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24" y="1825624"/>
            <a:ext cx="2005964" cy="24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5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27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tanulmányai 			      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85030" y="1825624"/>
            <a:ext cx="5534770" cy="48773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1863-ban elnyeri a Képzőművészeti Társulat támogatását, majd Bécsben és Münchenben a Képzőművészeti Akadémián tanul.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1867-ben a Párizsi Világkiállításra utazik.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1868-ban a családi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nevet Munkácsyra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módosítja.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Munkácsy Mihály: Vihar a pusztán. Olajnyomat szép keretben, apró |  Darabanth Kf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06713"/>
            <a:ext cx="5181600" cy="36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6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párizsi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aranyérme 				     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602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1870-ben a Siralomház című festménye elnyeri a párizsi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aranyérmét.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kép két évig készül, festése előtt nagyszámú fotótanulmányt készít.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1871-ben Párizsba költözik, műtermet bérel.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Fájl:Siralomház Munkácsy Mihály festménye.jpg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Fájl:Siralomház Munkácsy Mihály festménye.jpg –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2" name="Picture 8" descr="Siralomház I. – Magyar Nemzeti Galé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96" y="2128341"/>
            <a:ext cx="5580000" cy="40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7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83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Fotótanulmány 							      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undefin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61" y="1825625"/>
            <a:ext cx="30746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Munkácsy capriccio. A festő, a kortársak és a világ legnagyobb Munkácsy  gyűjteménye - A Munkácsy Mihály Múzeum Évkönyve 4./41. - „Ami csabai…”  múzeumi sorozat (Békéscsaba, 2016) | Könyvtár | Hungaric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70" y="890386"/>
            <a:ext cx="382536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8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04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Munkácsy Mihály házassága 			      I.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1874-ben házasságot köt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Célie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Papier-val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Nászútjuk során bejárják Európát.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készül a Poros út, a Falu hőse és a Zálogház című festménye.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Artmagazin 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54424"/>
            <a:ext cx="5181600" cy="369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0595-4D5C-4B9B-BBF7-1CF2A3E4AF29}" type="slidenum">
              <a:rPr lang="hu-HU" smtClean="0"/>
              <a:t>9</a:t>
            </a:fld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65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435</Words>
  <Application>Microsoft Office PowerPoint</Application>
  <PresentationFormat>Szélesvásznú</PresentationFormat>
  <Paragraphs>89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Office-téma</vt:lpstr>
      <vt:lpstr>Munkácsy Mihály 1844-1900</vt:lpstr>
      <vt:lpstr>Munkácsy Mihály születése</vt:lpstr>
      <vt:lpstr>Munkácsy Mihály fiatalkora</vt:lpstr>
      <vt:lpstr>Munkácsy Mihály első képei</vt:lpstr>
      <vt:lpstr>Munkácsy Mihály alkotói korszakai</vt:lpstr>
      <vt:lpstr>Munkácsy Mihály tanulmányai          I.</vt:lpstr>
      <vt:lpstr>A párizsi Salon aranyérme          I.</vt:lpstr>
      <vt:lpstr>Fotótanulmány              I.</vt:lpstr>
      <vt:lpstr>Munkácsy Mihály házassága          I.</vt:lpstr>
      <vt:lpstr>Munkácsy Mihály házassága         I.</vt:lpstr>
      <vt:lpstr>Életképek      I.</vt:lpstr>
      <vt:lpstr>Új festői irány            II.</vt:lpstr>
      <vt:lpstr>A Párizsi Világkiállításon         II.</vt:lpstr>
      <vt:lpstr>Szalonképek   II.</vt:lpstr>
      <vt:lpstr>Szalonkép, tájkép, virágcsendélet       II.</vt:lpstr>
      <vt:lpstr>Tájképek     II.</vt:lpstr>
      <vt:lpstr>Recept a sikerhez: gyerekek és kutyusok     II.</vt:lpstr>
      <vt:lpstr>A triológia                                                   III.</vt:lpstr>
      <vt:lpstr>A triológia            III.</vt:lpstr>
      <vt:lpstr>Fotótanulmányok          III.</vt:lpstr>
      <vt:lpstr>A reneszánsz  apoteózisa          III.</vt:lpstr>
      <vt:lpstr>Honfoglalás           III.</vt:lpstr>
      <vt:lpstr>Munkácsy Mihály halála, temetése</vt:lpstr>
      <vt:lpstr>Munkácsy Mihály sírhelye és aláírása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Munkácsy Mihály 1844-1900</dc:title>
  <dc:creator>User</dc:creator>
  <cp:lastModifiedBy>User</cp:lastModifiedBy>
  <cp:revision>23</cp:revision>
  <dcterms:created xsi:type="dcterms:W3CDTF">2023-10-07T12:17:36Z</dcterms:created>
  <dcterms:modified xsi:type="dcterms:W3CDTF">2023-10-08T08:54:41Z</dcterms:modified>
</cp:coreProperties>
</file>